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>
        <p:scale>
          <a:sx n="66" d="100"/>
          <a:sy n="66" d="100"/>
        </p:scale>
        <p:origin x="1572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08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92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85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4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8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07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326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746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5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21927" y="544814"/>
            <a:ext cx="6470073" cy="1676400"/>
          </a:xfrm>
        </p:spPr>
        <p:txBody>
          <a:bodyPr>
            <a:noAutofit/>
          </a:bodyPr>
          <a:lstStyle/>
          <a:p>
            <a:pPr algn="r"/>
            <a:r>
              <a:rPr lang="fr-FR" sz="8000" b="1" dirty="0" smtClean="0"/>
              <a:t>CLOCHETTE</a:t>
            </a:r>
            <a:br>
              <a:rPr lang="fr-FR" sz="8000" b="1" dirty="0" smtClean="0"/>
            </a:br>
            <a:r>
              <a:rPr lang="fr-FR" sz="4400" b="1" i="1" u="sng" dirty="0" smtClean="0"/>
              <a:t>Copy </a:t>
            </a:r>
            <a:r>
              <a:rPr lang="fr-FR" sz="4400" b="1" i="1" u="sng" dirty="0" err="1" smtClean="0"/>
              <a:t>each</a:t>
            </a:r>
            <a:r>
              <a:rPr lang="fr-FR" sz="4400" b="1" i="1" u="sng" dirty="0" smtClean="0"/>
              <a:t> French sentence and translate to English</a:t>
            </a:r>
            <a:endParaRPr lang="fr-FR" sz="6600" b="1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154178" y="1836544"/>
            <a:ext cx="1191770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4400" dirty="0" smtClean="0"/>
              <a:t>Je veux des bonbons!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4400" dirty="0"/>
              <a:t> </a:t>
            </a:r>
            <a:r>
              <a:rPr lang="fr-FR" sz="4400" dirty="0" smtClean="0"/>
              <a:t>Je vois beaucoup de citrouilles.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fr-FR" sz="44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4400" dirty="0" smtClean="0"/>
              <a:t>Les chrysanthèmes sont une décoration populaire en automne.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592" y="622367"/>
            <a:ext cx="1987261" cy="1419472"/>
          </a:xfrm>
          <a:prstGeom prst="rect">
            <a:avLst/>
          </a:prstGeom>
        </p:spPr>
      </p:pic>
      <p:pic>
        <p:nvPicPr>
          <p:cNvPr id="14" name="Picture 6" descr="Image result for citrouil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048" y="2128549"/>
            <a:ext cx="1326861" cy="103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chrysanthem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6" y="3765632"/>
            <a:ext cx="3155660" cy="146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31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9175" t="979" r="9174" b="1652"/>
          <a:stretch/>
        </p:blipFill>
        <p:spPr>
          <a:xfrm>
            <a:off x="0" y="0"/>
            <a:ext cx="3875314" cy="28883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9468" t="794" r="10202" b="3420"/>
          <a:stretch/>
        </p:blipFill>
        <p:spPr>
          <a:xfrm>
            <a:off x="4063999" y="3323772"/>
            <a:ext cx="3817257" cy="284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0092" r="10092" b="4097"/>
          <a:stretch/>
        </p:blipFill>
        <p:spPr>
          <a:xfrm>
            <a:off x="8403772" y="0"/>
            <a:ext cx="3788228" cy="28448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8800" t="-180" r="11681" b="2235"/>
          <a:stretch/>
        </p:blipFill>
        <p:spPr>
          <a:xfrm>
            <a:off x="-7258" y="3323772"/>
            <a:ext cx="3695450" cy="284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8821" t="3089" r="8730" b="5047"/>
          <a:stretch/>
        </p:blipFill>
        <p:spPr>
          <a:xfrm>
            <a:off x="4157677" y="0"/>
            <a:ext cx="4085189" cy="28448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/>
          <a:srcRect l="9727" t="1202" r="9546" b="4177"/>
          <a:stretch/>
        </p:blipFill>
        <p:spPr>
          <a:xfrm>
            <a:off x="8242866" y="3323772"/>
            <a:ext cx="3883238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7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906" t="5556" r="8730" b="2871"/>
          <a:stretch/>
        </p:blipFill>
        <p:spPr>
          <a:xfrm>
            <a:off x="246743" y="1"/>
            <a:ext cx="4571666" cy="32558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0726" t="622" r="9637" b="2435"/>
          <a:stretch/>
        </p:blipFill>
        <p:spPr>
          <a:xfrm>
            <a:off x="5846477" y="1"/>
            <a:ext cx="4279451" cy="32558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8911" t="3378" r="9274" b="4468"/>
          <a:stretch/>
        </p:blipFill>
        <p:spPr>
          <a:xfrm>
            <a:off x="1262742" y="3445211"/>
            <a:ext cx="4847772" cy="34127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10272" t="3668" r="10092" b="4613"/>
          <a:stretch/>
        </p:blipFill>
        <p:spPr>
          <a:xfrm>
            <a:off x="7453499" y="3447142"/>
            <a:ext cx="4738501" cy="341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86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</TotalTime>
  <Words>22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CLOCHETTE Copy each French sentence and translate to English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Est-ce que tu aimes Halloween?   Est-ce que tu aimes te déguiser comme….?</dc:title>
  <dc:creator>Danielle Berndt</dc:creator>
  <cp:lastModifiedBy>Danielle Berndt</cp:lastModifiedBy>
  <cp:revision>15</cp:revision>
  <dcterms:created xsi:type="dcterms:W3CDTF">2016-10-25T13:50:33Z</dcterms:created>
  <dcterms:modified xsi:type="dcterms:W3CDTF">2016-10-31T16:39:36Z</dcterms:modified>
</cp:coreProperties>
</file>